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5" r:id="rId13"/>
    <p:sldId id="272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79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52977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2B7E119-B796-7AD3-5FC0-241320A20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0197" y="3149600"/>
            <a:ext cx="1491582" cy="150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26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0</Words>
  <Application>Microsoft Office PowerPoint</Application>
  <PresentationFormat>Widescreen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Niyi UJX</cp:lastModifiedBy>
  <cp:revision>3</cp:revision>
  <dcterms:created xsi:type="dcterms:W3CDTF">2013-01-27T09:14:16Z</dcterms:created>
  <dcterms:modified xsi:type="dcterms:W3CDTF">2026-07-02T06:45:34Z</dcterms:modified>
  <cp:category/>
</cp:coreProperties>
</file>